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5400" autoAdjust="0"/>
  </p:normalViewPr>
  <p:slideViewPr>
    <p:cSldViewPr snapToGrid="0">
      <p:cViewPr varScale="1">
        <p:scale>
          <a:sx n="114" d="100"/>
          <a:sy n="114" d="100"/>
        </p:scale>
        <p:origin x="43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323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6846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964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428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4659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1688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400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993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481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798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591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1166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Baby </a:t>
            </a:r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Ninjas</a:t>
            </a:r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 / </a:t>
            </a:r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Gaijin</a:t>
            </a:r>
            <a:endParaRPr lang="nl-N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rofurence" panose="020F04020202030802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5513294"/>
            <a:ext cx="9144000" cy="865094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Door: Wybren van den Akker, </a:t>
            </a:r>
            <a:r>
              <a:rPr lang="nl-NL" dirty="0" err="1">
                <a:solidFill>
                  <a:schemeClr val="bg1"/>
                </a:solidFill>
              </a:rPr>
              <a:t>Nathaly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Neleman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Rene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Doomen</a:t>
            </a:r>
            <a:r>
              <a:rPr lang="nl-NL" dirty="0">
                <a:solidFill>
                  <a:schemeClr val="bg1"/>
                </a:solidFill>
              </a:rPr>
              <a:t>, Jay Landeweer, Victoria Wagenmakers &amp; Gerwin van Lagen 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 descr="https://images.discordapp.net/.eJwNx0sOgyAQANC7cAAGB3-47Nr0DlMkSKMMgenCmN69fbt3q0891KJ2kdIWgC01z3XTTbhSDDoyxyNQSU17PoFEyO9nyNIAscMRzWzMaNDZfwAn4yxi79zUDWiHuYcHva5nym9aObIuOarvD9bDJLk.waX9bOZ5wcZlbJI57cFrSxTDfI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477" y="1924655"/>
            <a:ext cx="2554197" cy="32675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221262080060293126/270934561460846592/Gaijin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105" y="1847118"/>
            <a:ext cx="2902458" cy="3264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0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GUI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GUI </a:t>
            </a:r>
            <a:r>
              <a:rPr lang="nl-NL" sz="1800" dirty="0" err="1">
                <a:solidFill>
                  <a:schemeClr val="bg1"/>
                </a:solidFill>
              </a:rPr>
              <a:t>matcht</a:t>
            </a:r>
            <a:r>
              <a:rPr lang="nl-NL" sz="1800" dirty="0">
                <a:solidFill>
                  <a:schemeClr val="bg1"/>
                </a:solidFill>
              </a:rPr>
              <a:t> het kleurenpallet van het eerste level, daarnaast gefocust op </a:t>
            </a:r>
            <a:r>
              <a:rPr lang="nl-NL" sz="1800" dirty="0" err="1">
                <a:solidFill>
                  <a:schemeClr val="bg1"/>
                </a:solidFill>
              </a:rPr>
              <a:t>japanse</a:t>
            </a:r>
            <a:r>
              <a:rPr lang="nl-NL" sz="1800" dirty="0">
                <a:solidFill>
                  <a:schemeClr val="bg1"/>
                </a:solidFill>
              </a:rPr>
              <a:t> kleuren.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Clean, strak &amp; </a:t>
            </a:r>
            <a:r>
              <a:rPr lang="nl-NL" sz="1800" dirty="0" err="1">
                <a:solidFill>
                  <a:schemeClr val="bg1"/>
                </a:solidFill>
              </a:rPr>
              <a:t>responsive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Geprobeerd zo makkelijk mogelijk te maken.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Bestaat uit: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Main</a:t>
            </a:r>
            <a:r>
              <a:rPr lang="nl-NL" sz="1600" dirty="0">
                <a:solidFill>
                  <a:schemeClr val="bg1"/>
                </a:solidFill>
              </a:rPr>
              <a:t> Menu (Niet compleet functioneel)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New Game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Continue Game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 err="1">
                <a:solidFill>
                  <a:schemeClr val="bg1"/>
                </a:solidFill>
              </a:rPr>
              <a:t>Coop</a:t>
            </a:r>
            <a:r>
              <a:rPr lang="nl-NL" sz="1400" dirty="0">
                <a:solidFill>
                  <a:schemeClr val="bg1"/>
                </a:solidFill>
              </a:rPr>
              <a:t> Mode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Options 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Exit game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Ingame</a:t>
            </a:r>
            <a:r>
              <a:rPr lang="nl-NL" sz="1600" dirty="0">
                <a:solidFill>
                  <a:schemeClr val="bg1"/>
                </a:solidFill>
              </a:rPr>
              <a:t> Menu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Ingame</a:t>
            </a:r>
            <a:r>
              <a:rPr lang="nl-NL" sz="1600" dirty="0">
                <a:solidFill>
                  <a:schemeClr val="bg1"/>
                </a:solidFill>
              </a:rPr>
              <a:t> HUD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Health meter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 err="1">
                <a:solidFill>
                  <a:schemeClr val="bg1"/>
                </a:solidFill>
              </a:rPr>
              <a:t>Ability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Toolbar</a:t>
            </a:r>
            <a:endParaRPr lang="nl-NL" sz="1400" dirty="0">
              <a:solidFill>
                <a:schemeClr val="bg1"/>
              </a:solidFill>
            </a:endParaRP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Charge balk voor speciale </a:t>
            </a:r>
            <a:r>
              <a:rPr lang="nl-NL" sz="1400" dirty="0" err="1">
                <a:solidFill>
                  <a:schemeClr val="bg1"/>
                </a:solidFill>
              </a:rPr>
              <a:t>ability</a:t>
            </a:r>
            <a:endParaRPr lang="nl-NL" sz="1400" dirty="0">
              <a:solidFill>
                <a:schemeClr val="bg1"/>
              </a:solidFill>
            </a:endParaRP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980" y="2128059"/>
            <a:ext cx="3907760" cy="21981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42" y="3154261"/>
            <a:ext cx="3924872" cy="220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0" name="Picture 2" descr="https://i.gyazo.com/47c0ec3c6f861d483c5d8b4fbc13b91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806" y="4159001"/>
            <a:ext cx="4174608" cy="2349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/>
          <p:cNvSpPr/>
          <p:nvPr/>
        </p:nvSpPr>
        <p:spPr>
          <a:xfrm>
            <a:off x="9217543" y="4994019"/>
            <a:ext cx="9906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824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Planning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606138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De meest deadlines zijn niet gehaald, op het einde ging wel het goed.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Uren registratie per dag bijgehouden.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Elke week planning aangepast, </a:t>
            </a:r>
            <a:r>
              <a:rPr lang="nl-NL" sz="1800" dirty="0" err="1">
                <a:solidFill>
                  <a:schemeClr val="bg1"/>
                </a:solidFill>
              </a:rPr>
              <a:t>trello</a:t>
            </a:r>
            <a:r>
              <a:rPr lang="nl-NL" sz="1800" dirty="0">
                <a:solidFill>
                  <a:schemeClr val="bg1"/>
                </a:solidFill>
              </a:rPr>
              <a:t> hetzelfde.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Nieuwe </a:t>
            </a:r>
            <a:r>
              <a:rPr lang="nl-NL" sz="1800" dirty="0" err="1">
                <a:solidFill>
                  <a:schemeClr val="bg1"/>
                </a:solidFill>
              </a:rPr>
              <a:t>trello’s</a:t>
            </a:r>
            <a:r>
              <a:rPr lang="nl-NL" sz="1800" dirty="0">
                <a:solidFill>
                  <a:schemeClr val="bg1"/>
                </a:solidFill>
              </a:rPr>
              <a:t> aangemaakt voor bepaalde situaties.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Actief bijgehouden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Rolverdeling is aangehouden door iedereen, 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nl-NL" sz="1800" dirty="0">
                <a:solidFill>
                  <a:schemeClr val="bg1"/>
                </a:solidFill>
              </a:rPr>
              <a:t>QA deed Wybren voornamelijk en Gerwin 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nl-NL" sz="1800" dirty="0">
                <a:solidFill>
                  <a:schemeClr val="bg1"/>
                </a:solidFill>
              </a:rPr>
              <a:t>deed nog wat extra taken qua art lead.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74" name="Picture 2" descr="https://i.gyazo.com/e777e5625cc2ed9378f94f1266ec49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15" y="3321451"/>
            <a:ext cx="5577477" cy="245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82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QA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606138"/>
            <a:ext cx="9144000" cy="4733116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nl-NL" sz="1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102" name="Picture 6" descr="https://i.gyazo.com/b08be1586432bae550ad30602ef87d7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18" y="1498515"/>
            <a:ext cx="5876925" cy="17430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.gyazo.com/8b204069d1959857cafa1850667f745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147" y="1687097"/>
            <a:ext cx="5867400" cy="2019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.gyazo.com/92db987fc8d993034838c1a4227ddec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92" y="2664947"/>
            <a:ext cx="5972175" cy="1762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.gyazo.com/48b240aeec9b263c343913f3b5c461ff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147" y="3483180"/>
            <a:ext cx="58769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gyazo.com/6884a138b16bbe96366edb8373379f2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92" y="4160621"/>
            <a:ext cx="5876925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gyazo.com/a46ca1e1f09ef976669d2bd607b7859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622" y="4567734"/>
            <a:ext cx="58769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55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62118" y="2978383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Prototype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8886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62118" y="2978383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Nog vragen?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280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Inleiding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746816"/>
            <a:ext cx="9144000" cy="4082484"/>
          </a:xfrm>
        </p:spPr>
        <p:txBody>
          <a:bodyPr>
            <a:normAutofit fontScale="70000" lnSpcReduction="20000"/>
          </a:bodyPr>
          <a:lstStyle/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Concept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Organisatie</a:t>
            </a:r>
          </a:p>
          <a:p>
            <a:pPr marL="342900" indent="-342900" algn="l">
              <a:buFontTx/>
              <a:buChar char="-"/>
            </a:pPr>
            <a:r>
              <a:rPr lang="nl-NL" sz="2800" dirty="0" err="1">
                <a:solidFill>
                  <a:schemeClr val="bg1"/>
                </a:solidFill>
              </a:rPr>
              <a:t>Player</a:t>
            </a:r>
            <a:r>
              <a:rPr lang="nl-NL" sz="2800" dirty="0">
                <a:solidFill>
                  <a:schemeClr val="bg1"/>
                </a:solidFill>
              </a:rPr>
              <a:t> Design</a:t>
            </a:r>
          </a:p>
          <a:p>
            <a:pPr marL="342900" indent="-342900" algn="l">
              <a:buFontTx/>
              <a:buChar char="-"/>
            </a:pPr>
            <a:r>
              <a:rPr lang="nl-NL" sz="2800" dirty="0" err="1">
                <a:solidFill>
                  <a:schemeClr val="bg1"/>
                </a:solidFill>
              </a:rPr>
              <a:t>Player</a:t>
            </a:r>
            <a:r>
              <a:rPr lang="nl-NL" sz="2800" dirty="0">
                <a:solidFill>
                  <a:schemeClr val="bg1"/>
                </a:solidFill>
              </a:rPr>
              <a:t> Technisch</a:t>
            </a:r>
          </a:p>
          <a:p>
            <a:pPr marL="342900" indent="-342900" algn="l">
              <a:buFontTx/>
              <a:buChar char="-"/>
            </a:pPr>
            <a:r>
              <a:rPr lang="nl-NL" sz="2800" dirty="0" err="1">
                <a:solidFill>
                  <a:schemeClr val="bg1"/>
                </a:solidFill>
              </a:rPr>
              <a:t>Enemy</a:t>
            </a:r>
            <a:r>
              <a:rPr lang="nl-NL" sz="2800" dirty="0">
                <a:solidFill>
                  <a:schemeClr val="bg1"/>
                </a:solidFill>
              </a:rPr>
              <a:t> Design</a:t>
            </a:r>
          </a:p>
          <a:p>
            <a:pPr marL="342900" indent="-342900" algn="l">
              <a:buFontTx/>
              <a:buChar char="-"/>
            </a:pPr>
            <a:r>
              <a:rPr lang="nl-NL" sz="2800" dirty="0" err="1">
                <a:solidFill>
                  <a:schemeClr val="bg1"/>
                </a:solidFill>
              </a:rPr>
              <a:t>Enemy</a:t>
            </a:r>
            <a:r>
              <a:rPr lang="nl-NL" sz="2800" dirty="0">
                <a:solidFill>
                  <a:schemeClr val="bg1"/>
                </a:solidFill>
              </a:rPr>
              <a:t> Technisch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Level Design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GUI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Planning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QA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Prototype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Vragen</a:t>
            </a:r>
          </a:p>
          <a:p>
            <a:pPr marL="342900" indent="-342900" algn="l">
              <a:buFontTx/>
              <a:buChar char="-"/>
            </a:pP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264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Concept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6828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nl-NL" sz="1900" b="1" dirty="0">
                <a:solidFill>
                  <a:schemeClr val="bg1"/>
                </a:solidFill>
              </a:rPr>
              <a:t>Style Guide: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 err="1">
                <a:solidFill>
                  <a:schemeClr val="bg1"/>
                </a:solidFill>
              </a:rPr>
              <a:t>Handdrawn</a:t>
            </a:r>
            <a:r>
              <a:rPr lang="nl-NL" sz="1900" dirty="0">
                <a:solidFill>
                  <a:schemeClr val="bg1"/>
                </a:solidFill>
              </a:rPr>
              <a:t>/Semi </a:t>
            </a:r>
            <a:r>
              <a:rPr lang="nl-NL" sz="1900" dirty="0" err="1">
                <a:solidFill>
                  <a:schemeClr val="bg1"/>
                </a:solidFill>
              </a:rPr>
              <a:t>Realism</a:t>
            </a:r>
            <a:r>
              <a:rPr lang="nl-NL" sz="1900" dirty="0">
                <a:solidFill>
                  <a:schemeClr val="bg1"/>
                </a:solidFill>
              </a:rPr>
              <a:t> Mix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Gebruikte </a:t>
            </a:r>
            <a:r>
              <a:rPr lang="nl-NL" sz="1900" dirty="0" err="1">
                <a:solidFill>
                  <a:schemeClr val="bg1"/>
                </a:solidFill>
              </a:rPr>
              <a:t>colors</a:t>
            </a:r>
            <a:r>
              <a:rPr lang="nl-NL" sz="1900" dirty="0">
                <a:solidFill>
                  <a:schemeClr val="bg1"/>
                </a:solidFill>
              </a:rPr>
              <a:t> </a:t>
            </a:r>
            <a:r>
              <a:rPr lang="nl-NL" sz="1900" dirty="0" err="1">
                <a:solidFill>
                  <a:schemeClr val="bg1"/>
                </a:solidFill>
              </a:rPr>
              <a:t>main</a:t>
            </a:r>
            <a:r>
              <a:rPr lang="nl-NL" sz="1900" dirty="0">
                <a:solidFill>
                  <a:schemeClr val="bg1"/>
                </a:solidFill>
              </a:rPr>
              <a:t> </a:t>
            </a:r>
            <a:r>
              <a:rPr lang="nl-NL" sz="1900" dirty="0" err="1">
                <a:solidFill>
                  <a:schemeClr val="bg1"/>
                </a:solidFill>
              </a:rPr>
              <a:t>world</a:t>
            </a:r>
            <a:endParaRPr lang="nl-NL" sz="19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Gebruikte </a:t>
            </a:r>
            <a:r>
              <a:rPr lang="nl-NL" sz="1900" dirty="0" err="1">
                <a:solidFill>
                  <a:schemeClr val="bg1"/>
                </a:solidFill>
              </a:rPr>
              <a:t>colors</a:t>
            </a:r>
            <a:r>
              <a:rPr lang="nl-NL" sz="1900" dirty="0">
                <a:solidFill>
                  <a:schemeClr val="bg1"/>
                </a:solidFill>
              </a:rPr>
              <a:t> </a:t>
            </a:r>
            <a:r>
              <a:rPr lang="nl-NL" sz="1900" dirty="0" err="1">
                <a:solidFill>
                  <a:schemeClr val="bg1"/>
                </a:solidFill>
              </a:rPr>
              <a:t>afterlife</a:t>
            </a:r>
            <a:endParaRPr lang="nl-NL" sz="19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Fantasy </a:t>
            </a:r>
            <a:r>
              <a:rPr lang="nl-NL" sz="1900" dirty="0" err="1">
                <a:solidFill>
                  <a:schemeClr val="bg1"/>
                </a:solidFill>
              </a:rPr>
              <a:t>Particles</a:t>
            </a:r>
            <a:endParaRPr lang="nl-NL" sz="19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Nacht </a:t>
            </a:r>
            <a:r>
              <a:rPr lang="nl-NL" sz="1900" dirty="0" err="1">
                <a:solidFill>
                  <a:schemeClr val="bg1"/>
                </a:solidFill>
              </a:rPr>
              <a:t>lighting</a:t>
            </a:r>
            <a:endParaRPr lang="nl-NL" sz="19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 err="1">
                <a:solidFill>
                  <a:schemeClr val="bg1"/>
                </a:solidFill>
              </a:rPr>
              <a:t>Handdrawn</a:t>
            </a:r>
            <a:r>
              <a:rPr lang="nl-NL" sz="1900" dirty="0">
                <a:solidFill>
                  <a:schemeClr val="bg1"/>
                </a:solidFill>
              </a:rPr>
              <a:t> </a:t>
            </a:r>
            <a:r>
              <a:rPr lang="nl-NL" sz="1900" dirty="0" err="1">
                <a:solidFill>
                  <a:schemeClr val="bg1"/>
                </a:solidFill>
              </a:rPr>
              <a:t>Cutscenes</a:t>
            </a:r>
            <a:endParaRPr lang="nl-NL" sz="19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GUI gemaakt om te matchen met kleuren </a:t>
            </a:r>
          </a:p>
          <a:p>
            <a:pPr algn="l">
              <a:lnSpc>
                <a:spcPct val="100000"/>
              </a:lnSpc>
            </a:pPr>
            <a:r>
              <a:rPr lang="nl-NL" sz="1900" dirty="0">
                <a:solidFill>
                  <a:schemeClr val="bg1"/>
                </a:solidFill>
              </a:rPr>
              <a:t>van de </a:t>
            </a:r>
            <a:r>
              <a:rPr lang="nl-NL" sz="1900" dirty="0" err="1">
                <a:solidFill>
                  <a:schemeClr val="bg1"/>
                </a:solidFill>
              </a:rPr>
              <a:t>kleurenpalets</a:t>
            </a:r>
            <a:r>
              <a:rPr lang="nl-NL" sz="1900" dirty="0">
                <a:solidFill>
                  <a:schemeClr val="bg1"/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nl-NL" sz="1900" dirty="0">
                <a:solidFill>
                  <a:schemeClr val="bg1"/>
                </a:solidFill>
              </a:rPr>
              <a:t>B</a:t>
            </a:r>
            <a:r>
              <a:rPr lang="nl-NL" sz="1900" b="1" dirty="0">
                <a:solidFill>
                  <a:schemeClr val="bg1"/>
                </a:solidFill>
              </a:rPr>
              <a:t>usiness Value:</a:t>
            </a: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Voor school</a:t>
            </a: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Portfoliowerk </a:t>
            </a: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Niet voor release</a:t>
            </a:r>
          </a:p>
          <a:p>
            <a:pPr algn="l">
              <a:lnSpc>
                <a:spcPct val="150000"/>
              </a:lnSpc>
            </a:pPr>
            <a:endParaRPr lang="nl-NL" sz="18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nl-NL" sz="1800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913" y="1687097"/>
            <a:ext cx="3036515" cy="21474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38" y="3496181"/>
            <a:ext cx="2913376" cy="2060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hthoek 7"/>
          <p:cNvSpPr/>
          <p:nvPr/>
        </p:nvSpPr>
        <p:spPr>
          <a:xfrm>
            <a:off x="6517055" y="2348815"/>
            <a:ext cx="720000" cy="720000"/>
          </a:xfrm>
          <a:prstGeom prst="rect">
            <a:avLst/>
          </a:prstGeom>
          <a:solidFill>
            <a:srgbClr val="96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7954102" y="2348815"/>
            <a:ext cx="720000" cy="720000"/>
          </a:xfrm>
          <a:prstGeom prst="rect">
            <a:avLst/>
          </a:prstGeom>
          <a:solidFill>
            <a:srgbClr val="FAF4D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7239647" y="2348815"/>
            <a:ext cx="720000" cy="72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6159647" y="3354450"/>
            <a:ext cx="720000" cy="72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6159647" y="4072905"/>
            <a:ext cx="719962" cy="720000"/>
          </a:xfrm>
          <a:prstGeom prst="rect">
            <a:avLst/>
          </a:prstGeom>
          <a:solidFill>
            <a:srgbClr val="9933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6877287" y="3352905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7594102" y="3352905"/>
            <a:ext cx="720000" cy="720000"/>
          </a:xfrm>
          <a:prstGeom prst="rect">
            <a:avLst/>
          </a:prstGeom>
          <a:solidFill>
            <a:srgbClr val="FAF4D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6873276" y="4072905"/>
            <a:ext cx="720000" cy="720000"/>
          </a:xfrm>
          <a:prstGeom prst="rect">
            <a:avLst/>
          </a:prstGeom>
          <a:solidFill>
            <a:srgbClr val="CC66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Rechthoek 17"/>
          <p:cNvSpPr/>
          <p:nvPr/>
        </p:nvSpPr>
        <p:spPr>
          <a:xfrm>
            <a:off x="7586905" y="4072905"/>
            <a:ext cx="720000" cy="720000"/>
          </a:xfrm>
          <a:prstGeom prst="rect">
            <a:avLst/>
          </a:prstGeom>
          <a:solidFill>
            <a:srgbClr val="FF99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8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Organisatie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nl-NL" sz="1800" dirty="0" err="1">
                <a:solidFill>
                  <a:schemeClr val="bg1"/>
                </a:solidFill>
              </a:rPr>
              <a:t>Naming</a:t>
            </a:r>
            <a:r>
              <a:rPr lang="nl-NL" sz="1800" dirty="0">
                <a:solidFill>
                  <a:schemeClr val="bg1"/>
                </a:solidFill>
              </a:rPr>
              <a:t> </a:t>
            </a:r>
            <a:r>
              <a:rPr lang="nl-NL" sz="1800" dirty="0" err="1">
                <a:solidFill>
                  <a:schemeClr val="bg1"/>
                </a:solidFill>
              </a:rPr>
              <a:t>Convention</a:t>
            </a:r>
            <a:r>
              <a:rPr lang="nl-NL" sz="1800" dirty="0">
                <a:solidFill>
                  <a:schemeClr val="bg1"/>
                </a:solidFill>
              </a:rPr>
              <a:t>: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(CATEGORIE_LEVEL_ITEM)</a:t>
            </a: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PROP_SPIRIT_Torii</a:t>
            </a:r>
            <a:endParaRPr lang="nl-NL" sz="1800" dirty="0">
              <a:solidFill>
                <a:schemeClr val="bg1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BUILD_TOWN_StoneWall</a:t>
            </a:r>
            <a:endParaRPr lang="nl-NL" sz="1800" dirty="0">
              <a:solidFill>
                <a:schemeClr val="bg1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PROP_PRISON_Chains</a:t>
            </a:r>
            <a:endParaRPr lang="nl-NL" sz="1800" dirty="0">
              <a:solidFill>
                <a:schemeClr val="bg1"/>
              </a:solidFill>
            </a:endParaRPr>
          </a:p>
          <a:p>
            <a:pPr algn="l"/>
            <a:r>
              <a:rPr lang="nl-NL" sz="1800" dirty="0" err="1">
                <a:solidFill>
                  <a:schemeClr val="bg1"/>
                </a:solidFill>
              </a:rPr>
              <a:t>Repository</a:t>
            </a:r>
            <a:r>
              <a:rPr lang="nl-NL" sz="1800" dirty="0">
                <a:solidFill>
                  <a:schemeClr val="bg1"/>
                </a:solidFill>
              </a:rPr>
              <a:t>: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Veel </a:t>
            </a:r>
            <a:r>
              <a:rPr lang="nl-NL" sz="1800" dirty="0" err="1">
                <a:solidFill>
                  <a:schemeClr val="bg1"/>
                </a:solidFill>
              </a:rPr>
              <a:t>problems</a:t>
            </a:r>
            <a:r>
              <a:rPr lang="nl-NL" sz="1800" dirty="0">
                <a:solidFill>
                  <a:schemeClr val="bg1"/>
                </a:solidFill>
              </a:rPr>
              <a:t>, niet kunnen committen, syncen etc.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Vaak opnieuw </a:t>
            </a:r>
            <a:r>
              <a:rPr lang="nl-NL" sz="1800" dirty="0" err="1">
                <a:solidFill>
                  <a:schemeClr val="bg1"/>
                </a:solidFill>
              </a:rPr>
              <a:t>clonen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Github</a:t>
            </a:r>
            <a:r>
              <a:rPr lang="nl-NL" sz="1800" dirty="0">
                <a:solidFill>
                  <a:schemeClr val="bg1"/>
                </a:solidFill>
              </a:rPr>
              <a:t> opstarten = syncen</a:t>
            </a:r>
          </a:p>
          <a:p>
            <a:pPr algn="l"/>
            <a:endParaRPr lang="nl-NL" sz="1800" dirty="0">
              <a:solidFill>
                <a:schemeClr val="bg1"/>
              </a:solidFill>
            </a:endParaRPr>
          </a:p>
          <a:p>
            <a:pPr algn="l"/>
            <a:r>
              <a:rPr lang="nl-NL" sz="1800" dirty="0">
                <a:solidFill>
                  <a:schemeClr val="bg1"/>
                </a:solidFill>
              </a:rPr>
              <a:t>Resource Budget: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Zo low poly mogelijk, niet een specifieke </a:t>
            </a:r>
            <a:r>
              <a:rPr lang="nl-NL" sz="1800" dirty="0" err="1">
                <a:solidFill>
                  <a:schemeClr val="bg1"/>
                </a:solidFill>
              </a:rPr>
              <a:t>polycount</a:t>
            </a:r>
            <a:r>
              <a:rPr lang="nl-NL" sz="1800" dirty="0">
                <a:solidFill>
                  <a:schemeClr val="bg1"/>
                </a:solidFill>
              </a:rPr>
              <a:t> aangehouden.</a:t>
            </a: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Texture</a:t>
            </a:r>
            <a:r>
              <a:rPr lang="nl-NL" sz="1800" dirty="0">
                <a:solidFill>
                  <a:schemeClr val="bg1"/>
                </a:solidFill>
              </a:rPr>
              <a:t> </a:t>
            </a:r>
            <a:r>
              <a:rPr lang="nl-NL" sz="1800" dirty="0" err="1">
                <a:solidFill>
                  <a:schemeClr val="bg1"/>
                </a:solidFill>
              </a:rPr>
              <a:t>resolution</a:t>
            </a:r>
            <a:r>
              <a:rPr lang="nl-NL" sz="1800" dirty="0">
                <a:solidFill>
                  <a:schemeClr val="bg1"/>
                </a:solidFill>
              </a:rPr>
              <a:t>, vooral 2k sommige gevallen lagere </a:t>
            </a:r>
            <a:r>
              <a:rPr lang="nl-NL" sz="1800" dirty="0" err="1">
                <a:solidFill>
                  <a:schemeClr val="bg1"/>
                </a:solidFill>
              </a:rPr>
              <a:t>resolutions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Zo veel mogelijk aankleding maar wel </a:t>
            </a:r>
            <a:r>
              <a:rPr lang="nl-NL" sz="1800" dirty="0" err="1">
                <a:solidFill>
                  <a:schemeClr val="bg1"/>
                </a:solidFill>
              </a:rPr>
              <a:t>manageable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0" name="Picture 2" descr="Afbeeldingsresultaat voor github failed to syn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9" t="5735" b="7318"/>
          <a:stretch/>
        </p:blipFill>
        <p:spPr bwMode="auto">
          <a:xfrm>
            <a:off x="6588030" y="3211794"/>
            <a:ext cx="4622334" cy="16694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80d2a6fd3bd1d6052db71b524966c5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876" y="1445049"/>
            <a:ext cx="2223176" cy="2000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40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3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Player</a:t>
            </a:r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 Design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Handdrawn</a:t>
            </a:r>
            <a:r>
              <a:rPr lang="nl-NL" sz="1800" dirty="0">
                <a:solidFill>
                  <a:schemeClr val="bg1"/>
                </a:solidFill>
              </a:rPr>
              <a:t>/Semi </a:t>
            </a:r>
            <a:r>
              <a:rPr lang="nl-NL" sz="1800" dirty="0" err="1">
                <a:solidFill>
                  <a:schemeClr val="bg1"/>
                </a:solidFill>
              </a:rPr>
              <a:t>Realism</a:t>
            </a:r>
            <a:r>
              <a:rPr lang="nl-NL" sz="1800" dirty="0">
                <a:solidFill>
                  <a:schemeClr val="bg1"/>
                </a:solidFill>
              </a:rPr>
              <a:t> Mixed </a:t>
            </a:r>
            <a:r>
              <a:rPr lang="nl-NL" sz="1800" dirty="0" err="1">
                <a:solidFill>
                  <a:schemeClr val="bg1"/>
                </a:solidFill>
              </a:rPr>
              <a:t>Textures</a:t>
            </a:r>
            <a:r>
              <a:rPr lang="nl-NL" sz="1800" dirty="0">
                <a:solidFill>
                  <a:schemeClr val="bg1"/>
                </a:solidFill>
              </a:rPr>
              <a:t>, 2K </a:t>
            </a:r>
            <a:r>
              <a:rPr lang="nl-NL" sz="1800" dirty="0" err="1">
                <a:solidFill>
                  <a:schemeClr val="bg1"/>
                </a:solidFill>
              </a:rPr>
              <a:t>textures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10230 tris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Meerdere wapens</a:t>
            </a: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Katana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Kusarigama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Shuriken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Smokebomb</a:t>
            </a:r>
            <a:endParaRPr lang="nl-NL" sz="1800" dirty="0">
              <a:solidFill>
                <a:schemeClr val="bg1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Gerigged</a:t>
            </a:r>
            <a:r>
              <a:rPr lang="nl-NL" sz="1800" dirty="0">
                <a:solidFill>
                  <a:schemeClr val="bg1"/>
                </a:solidFill>
              </a:rPr>
              <a:t> met </a:t>
            </a:r>
            <a:r>
              <a:rPr lang="nl-NL" sz="1800" dirty="0" err="1">
                <a:solidFill>
                  <a:schemeClr val="bg1"/>
                </a:solidFill>
              </a:rPr>
              <a:t>mixamo</a:t>
            </a:r>
            <a:r>
              <a:rPr lang="nl-NL" sz="1800" dirty="0">
                <a:solidFill>
                  <a:schemeClr val="bg1"/>
                </a:solidFill>
              </a:rPr>
              <a:t> zelf </a:t>
            </a:r>
            <a:r>
              <a:rPr lang="nl-NL" sz="1800" dirty="0" err="1">
                <a:solidFill>
                  <a:schemeClr val="bg1"/>
                </a:solidFill>
              </a:rPr>
              <a:t>gefixt</a:t>
            </a:r>
            <a:r>
              <a:rPr lang="nl-NL" sz="1800" dirty="0">
                <a:solidFill>
                  <a:schemeClr val="bg1"/>
                </a:solidFill>
              </a:rPr>
              <a:t> naar behoren, </a:t>
            </a:r>
          </a:p>
          <a:p>
            <a:pPr algn="l"/>
            <a:r>
              <a:rPr lang="nl-NL" sz="1800" dirty="0">
                <a:solidFill>
                  <a:schemeClr val="bg1"/>
                </a:solidFill>
              </a:rPr>
              <a:t>animaties zelf gemaakt.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031" y="543815"/>
            <a:ext cx="3429817" cy="5681293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85340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Player</a:t>
            </a:r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 Technisch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4 look </a:t>
            </a:r>
            <a:r>
              <a:rPr lang="nl-NL" sz="1800" dirty="0" err="1">
                <a:solidFill>
                  <a:schemeClr val="bg1"/>
                </a:solidFill>
              </a:rPr>
              <a:t>states</a:t>
            </a:r>
            <a:r>
              <a:rPr lang="nl-NL" sz="1800" dirty="0">
                <a:solidFill>
                  <a:schemeClr val="bg1"/>
                </a:solidFill>
              </a:rPr>
              <a:t>, links, rechts, boven, onder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Kijkt altijd naar de muis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Combat </a:t>
            </a:r>
            <a:r>
              <a:rPr lang="nl-NL" sz="1800" dirty="0" err="1">
                <a:solidFill>
                  <a:schemeClr val="bg1"/>
                </a:solidFill>
              </a:rPr>
              <a:t>abilities</a:t>
            </a:r>
            <a:r>
              <a:rPr lang="nl-NL" sz="1800" dirty="0">
                <a:solidFill>
                  <a:schemeClr val="bg1"/>
                </a:solidFill>
              </a:rPr>
              <a:t>/wapens</a:t>
            </a: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Katana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Kusarigama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Shuriken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Smokebomb</a:t>
            </a:r>
            <a:endParaRPr lang="nl-NL" sz="18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Animator controller, 4 </a:t>
            </a:r>
            <a:r>
              <a:rPr lang="nl-NL" sz="1800" dirty="0" err="1">
                <a:solidFill>
                  <a:schemeClr val="bg1"/>
                </a:solidFill>
              </a:rPr>
              <a:t>layers</a:t>
            </a:r>
            <a:r>
              <a:rPr lang="nl-NL" sz="1800" dirty="0">
                <a:solidFill>
                  <a:schemeClr val="bg1"/>
                </a:solidFill>
              </a:rPr>
              <a:t> onderverdeeld in </a:t>
            </a:r>
          </a:p>
          <a:p>
            <a:pPr algn="l">
              <a:lnSpc>
                <a:spcPct val="100000"/>
              </a:lnSpc>
            </a:pPr>
            <a:r>
              <a:rPr lang="nl-NL" sz="1800" dirty="0" err="1">
                <a:solidFill>
                  <a:schemeClr val="bg1"/>
                </a:solidFill>
              </a:rPr>
              <a:t>movement</a:t>
            </a:r>
            <a:r>
              <a:rPr lang="nl-NL" sz="1800" dirty="0">
                <a:solidFill>
                  <a:schemeClr val="bg1"/>
                </a:solidFill>
              </a:rPr>
              <a:t>, look, </a:t>
            </a:r>
            <a:r>
              <a:rPr lang="nl-NL" sz="1800" dirty="0" err="1">
                <a:solidFill>
                  <a:schemeClr val="bg1"/>
                </a:solidFill>
              </a:rPr>
              <a:t>combat</a:t>
            </a:r>
            <a:r>
              <a:rPr lang="nl-NL" sz="1800" dirty="0">
                <a:solidFill>
                  <a:schemeClr val="bg1"/>
                </a:solidFill>
              </a:rPr>
              <a:t>, </a:t>
            </a:r>
            <a:r>
              <a:rPr lang="nl-NL" sz="1800" dirty="0" err="1">
                <a:solidFill>
                  <a:schemeClr val="bg1"/>
                </a:solidFill>
              </a:rPr>
              <a:t>abilities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algn="l">
              <a:lnSpc>
                <a:spcPct val="100000"/>
              </a:lnSpc>
            </a:pPr>
            <a:endParaRPr lang="nl-NL" sz="1800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453" y="1494719"/>
            <a:ext cx="1957758" cy="1957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948" y="2150744"/>
            <a:ext cx="1946526" cy="1946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453" y="3700121"/>
            <a:ext cx="1882855" cy="1882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948" y="4272446"/>
            <a:ext cx="1964652" cy="1964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34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3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Enemy</a:t>
            </a:r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 Design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Handdrawn</a:t>
            </a:r>
            <a:r>
              <a:rPr lang="nl-NL" sz="1800" dirty="0">
                <a:solidFill>
                  <a:schemeClr val="bg1"/>
                </a:solidFill>
              </a:rPr>
              <a:t>/Semi </a:t>
            </a:r>
            <a:r>
              <a:rPr lang="nl-NL" sz="1800" dirty="0" err="1">
                <a:solidFill>
                  <a:schemeClr val="bg1"/>
                </a:solidFill>
              </a:rPr>
              <a:t>Realism</a:t>
            </a:r>
            <a:r>
              <a:rPr lang="nl-NL" sz="1800" dirty="0">
                <a:solidFill>
                  <a:schemeClr val="bg1"/>
                </a:solidFill>
              </a:rPr>
              <a:t> Mixed </a:t>
            </a:r>
            <a:r>
              <a:rPr lang="nl-NL" sz="1800" dirty="0" err="1">
                <a:solidFill>
                  <a:schemeClr val="bg1"/>
                </a:solidFill>
              </a:rPr>
              <a:t>Textures</a:t>
            </a:r>
            <a:r>
              <a:rPr lang="nl-NL" sz="1800" dirty="0">
                <a:solidFill>
                  <a:schemeClr val="bg1"/>
                </a:solidFill>
              </a:rPr>
              <a:t>, 2K </a:t>
            </a:r>
            <a:r>
              <a:rPr lang="nl-NL" sz="1800" dirty="0" err="1">
                <a:solidFill>
                  <a:schemeClr val="bg1"/>
                </a:solidFill>
              </a:rPr>
              <a:t>textures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Bestaat uit </a:t>
            </a:r>
            <a:r>
              <a:rPr lang="nl-NL" sz="1800" dirty="0" err="1">
                <a:solidFill>
                  <a:schemeClr val="bg1"/>
                </a:solidFill>
              </a:rPr>
              <a:t>basemesh</a:t>
            </a:r>
            <a:r>
              <a:rPr lang="nl-NL" sz="1800" dirty="0">
                <a:solidFill>
                  <a:schemeClr val="bg1"/>
                </a:solidFill>
              </a:rPr>
              <a:t>, die zijn aangekleed met verschillende kleding.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3300 tris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Meerdere wapens</a:t>
            </a:r>
          </a:p>
          <a:p>
            <a:pPr marL="742950" lvl="1" indent="-285750" algn="l"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Bow</a:t>
            </a:r>
            <a:endParaRPr lang="nl-NL" sz="16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Katana</a:t>
            </a:r>
            <a:endParaRPr lang="nl-NL" sz="16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600" dirty="0">
                <a:solidFill>
                  <a:schemeClr val="bg1"/>
                </a:solidFill>
              </a:rPr>
              <a:t>Dagger</a:t>
            </a:r>
          </a:p>
          <a:p>
            <a:pPr marL="742950" lvl="1" indent="-285750" algn="l"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Shuriken</a:t>
            </a:r>
            <a:endParaRPr lang="nl-NL" sz="1600" dirty="0">
              <a:solidFill>
                <a:schemeClr val="bg1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Gerigged</a:t>
            </a:r>
            <a:r>
              <a:rPr lang="nl-NL" sz="1800" dirty="0">
                <a:solidFill>
                  <a:schemeClr val="bg1"/>
                </a:solidFill>
              </a:rPr>
              <a:t> door </a:t>
            </a:r>
            <a:r>
              <a:rPr lang="nl-NL" sz="1800" dirty="0" err="1">
                <a:solidFill>
                  <a:schemeClr val="bg1"/>
                </a:solidFill>
              </a:rPr>
              <a:t>mixamo</a:t>
            </a:r>
            <a:r>
              <a:rPr lang="nl-NL" sz="1800" dirty="0">
                <a:solidFill>
                  <a:schemeClr val="bg1"/>
                </a:solidFill>
              </a:rPr>
              <a:t>,</a:t>
            </a:r>
          </a:p>
          <a:p>
            <a:pPr algn="l"/>
            <a:r>
              <a:rPr lang="nl-NL" sz="1800" dirty="0">
                <a:solidFill>
                  <a:schemeClr val="bg1"/>
                </a:solidFill>
              </a:rPr>
              <a:t>animaties allemaal zelf gemaakt.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805" y="2383865"/>
            <a:ext cx="3697000" cy="2079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599" y="3737286"/>
            <a:ext cx="4141696" cy="2329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450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Enemy</a:t>
            </a:r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 Technisch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Enemies</a:t>
            </a:r>
            <a:r>
              <a:rPr lang="nl-NL" sz="1800" dirty="0">
                <a:solidFill>
                  <a:schemeClr val="bg1"/>
                </a:solidFill>
              </a:rPr>
              <a:t>: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Guard</a:t>
            </a:r>
            <a:r>
              <a:rPr lang="nl-NL" sz="1600" dirty="0">
                <a:solidFill>
                  <a:schemeClr val="bg1"/>
                </a:solidFill>
              </a:rPr>
              <a:t>: Standaard </a:t>
            </a:r>
            <a:r>
              <a:rPr lang="nl-NL" sz="1600" dirty="0" err="1">
                <a:solidFill>
                  <a:schemeClr val="bg1"/>
                </a:solidFill>
              </a:rPr>
              <a:t>grunt</a:t>
            </a:r>
            <a:r>
              <a:rPr lang="nl-NL" sz="1600" dirty="0">
                <a:solidFill>
                  <a:schemeClr val="bg1"/>
                </a:solidFill>
              </a:rPr>
              <a:t>, rent naar speler probeer in </a:t>
            </a:r>
            <a:r>
              <a:rPr lang="nl-NL" sz="1600" dirty="0" err="1">
                <a:solidFill>
                  <a:schemeClr val="bg1"/>
                </a:solidFill>
              </a:rPr>
              <a:t>gaijins</a:t>
            </a:r>
            <a:r>
              <a:rPr lang="nl-NL" sz="1600" dirty="0">
                <a:solidFill>
                  <a:schemeClr val="bg1"/>
                </a:solidFill>
              </a:rPr>
              <a:t> buurt te komen, heeft </a:t>
            </a:r>
            <a:r>
              <a:rPr lang="nl-NL" sz="1600" dirty="0" err="1">
                <a:solidFill>
                  <a:schemeClr val="bg1"/>
                </a:solidFill>
              </a:rPr>
              <a:t>katana</a:t>
            </a:r>
            <a:r>
              <a:rPr lang="nl-NL" sz="1600" dirty="0">
                <a:solidFill>
                  <a:schemeClr val="bg1"/>
                </a:solidFill>
              </a:rPr>
              <a:t> als wapen.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>
                <a:solidFill>
                  <a:schemeClr val="bg1"/>
                </a:solidFill>
              </a:rPr>
              <a:t>Archer: Inaccurate </a:t>
            </a:r>
            <a:r>
              <a:rPr lang="nl-NL" sz="1600" dirty="0" err="1">
                <a:solidFill>
                  <a:schemeClr val="bg1"/>
                </a:solidFill>
              </a:rPr>
              <a:t>ranged</a:t>
            </a:r>
            <a:r>
              <a:rPr lang="nl-NL" sz="1600" dirty="0">
                <a:solidFill>
                  <a:schemeClr val="bg1"/>
                </a:solidFill>
              </a:rPr>
              <a:t> </a:t>
            </a:r>
            <a:r>
              <a:rPr lang="nl-NL" sz="1600" dirty="0" err="1">
                <a:solidFill>
                  <a:schemeClr val="bg1"/>
                </a:solidFill>
              </a:rPr>
              <a:t>enemy</a:t>
            </a:r>
            <a:r>
              <a:rPr lang="nl-NL" sz="1600" dirty="0">
                <a:solidFill>
                  <a:schemeClr val="bg1"/>
                </a:solidFill>
              </a:rPr>
              <a:t>, pijlen zijn te ontwijken, heeft boog als wapen.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>
                <a:solidFill>
                  <a:schemeClr val="bg1"/>
                </a:solidFill>
              </a:rPr>
              <a:t>Scout: </a:t>
            </a:r>
            <a:r>
              <a:rPr lang="nl-NL" sz="1600" dirty="0" err="1">
                <a:solidFill>
                  <a:schemeClr val="bg1"/>
                </a:solidFill>
              </a:rPr>
              <a:t>Charged</a:t>
            </a:r>
            <a:r>
              <a:rPr lang="nl-NL" sz="1600" dirty="0">
                <a:solidFill>
                  <a:schemeClr val="bg1"/>
                </a:solidFill>
              </a:rPr>
              <a:t> naar de speler toe, wanneer in de buurt van </a:t>
            </a:r>
            <a:r>
              <a:rPr lang="nl-NL" sz="1600" dirty="0" err="1">
                <a:solidFill>
                  <a:schemeClr val="bg1"/>
                </a:solidFill>
              </a:rPr>
              <a:t>gaijin</a:t>
            </a:r>
            <a:r>
              <a:rPr lang="nl-NL" sz="1600" dirty="0">
                <a:solidFill>
                  <a:schemeClr val="bg1"/>
                </a:solidFill>
              </a:rPr>
              <a:t> gaat hij steken, heeft dagger als wapen.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Assassin</a:t>
            </a:r>
            <a:r>
              <a:rPr lang="nl-NL" sz="1600" dirty="0">
                <a:solidFill>
                  <a:schemeClr val="bg1"/>
                </a:solidFill>
              </a:rPr>
              <a:t>: </a:t>
            </a:r>
            <a:r>
              <a:rPr lang="nl-NL" sz="1600" dirty="0" err="1">
                <a:solidFill>
                  <a:schemeClr val="bg1"/>
                </a:solidFill>
              </a:rPr>
              <a:t>Hitscan</a:t>
            </a:r>
            <a:r>
              <a:rPr lang="nl-NL" sz="1600" dirty="0">
                <a:solidFill>
                  <a:schemeClr val="bg1"/>
                </a:solidFill>
              </a:rPr>
              <a:t> </a:t>
            </a:r>
            <a:r>
              <a:rPr lang="nl-NL" sz="1600" dirty="0" err="1">
                <a:solidFill>
                  <a:schemeClr val="bg1"/>
                </a:solidFill>
              </a:rPr>
              <a:t>enemy</a:t>
            </a:r>
            <a:r>
              <a:rPr lang="nl-NL" sz="1600" dirty="0">
                <a:solidFill>
                  <a:schemeClr val="bg1"/>
                </a:solidFill>
              </a:rPr>
              <a:t>, niet te ontwijken, heeft </a:t>
            </a:r>
            <a:r>
              <a:rPr lang="nl-NL" sz="1600" dirty="0" err="1">
                <a:solidFill>
                  <a:schemeClr val="bg1"/>
                </a:solidFill>
              </a:rPr>
              <a:t>shurikens</a:t>
            </a:r>
            <a:r>
              <a:rPr lang="nl-NL" sz="1600" dirty="0">
                <a:solidFill>
                  <a:schemeClr val="bg1"/>
                </a:solidFill>
              </a:rPr>
              <a:t> als wapens.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Ranged</a:t>
            </a:r>
            <a:r>
              <a:rPr lang="nl-NL" sz="1800" dirty="0">
                <a:solidFill>
                  <a:schemeClr val="bg1"/>
                </a:solidFill>
              </a:rPr>
              <a:t> </a:t>
            </a:r>
            <a:r>
              <a:rPr lang="nl-NL" sz="1800" dirty="0" err="1">
                <a:solidFill>
                  <a:schemeClr val="bg1"/>
                </a:solidFill>
              </a:rPr>
              <a:t>enemys</a:t>
            </a:r>
            <a:r>
              <a:rPr lang="nl-NL" sz="1800" dirty="0">
                <a:solidFill>
                  <a:schemeClr val="bg1"/>
                </a:solidFill>
              </a:rPr>
              <a:t> hebben een geavanceerdere line of </a:t>
            </a:r>
            <a:r>
              <a:rPr lang="nl-NL" sz="1800" dirty="0" err="1">
                <a:solidFill>
                  <a:schemeClr val="bg1"/>
                </a:solidFill>
              </a:rPr>
              <a:t>sight</a:t>
            </a:r>
            <a:r>
              <a:rPr lang="nl-NL" sz="1800" dirty="0">
                <a:solidFill>
                  <a:schemeClr val="bg1"/>
                </a:solidFill>
              </a:rPr>
              <a:t> berekening.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Iedere </a:t>
            </a:r>
            <a:r>
              <a:rPr lang="nl-NL" sz="1800" dirty="0" err="1">
                <a:solidFill>
                  <a:schemeClr val="bg1"/>
                </a:solidFill>
              </a:rPr>
              <a:t>enemy</a:t>
            </a:r>
            <a:r>
              <a:rPr lang="nl-NL" sz="1800" dirty="0">
                <a:solidFill>
                  <a:schemeClr val="bg1"/>
                </a:solidFill>
              </a:rPr>
              <a:t> heeft eigen animator controller</a:t>
            </a:r>
          </a:p>
          <a:p>
            <a:pPr algn="l">
              <a:lnSpc>
                <a:spcPct val="100000"/>
              </a:lnSpc>
            </a:pPr>
            <a:endParaRPr lang="nl-NL" sz="1800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014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Level Design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63263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Bestaat voornamelijk uit </a:t>
            </a:r>
            <a:r>
              <a:rPr lang="nl-NL" sz="1800" dirty="0" err="1">
                <a:solidFill>
                  <a:schemeClr val="bg1"/>
                </a:solidFill>
              </a:rPr>
              <a:t>modular</a:t>
            </a:r>
            <a:r>
              <a:rPr lang="nl-NL" sz="1800" dirty="0">
                <a:solidFill>
                  <a:schemeClr val="bg1"/>
                </a:solidFill>
              </a:rPr>
              <a:t> pieces.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Eerste idee, een grote map, later onderverdeeld in kleinere </a:t>
            </a:r>
            <a:r>
              <a:rPr lang="nl-NL" sz="1800" dirty="0" err="1">
                <a:solidFill>
                  <a:schemeClr val="bg1"/>
                </a:solidFill>
              </a:rPr>
              <a:t>maps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Eerst </a:t>
            </a:r>
            <a:r>
              <a:rPr lang="nl-NL" sz="1800" dirty="0" err="1">
                <a:solidFill>
                  <a:schemeClr val="bg1"/>
                </a:solidFill>
              </a:rPr>
              <a:t>layout</a:t>
            </a:r>
            <a:r>
              <a:rPr lang="nl-NL" sz="1800" dirty="0">
                <a:solidFill>
                  <a:schemeClr val="bg1"/>
                </a:solidFill>
              </a:rPr>
              <a:t> hoe alles aan elkaar moest passen, daarna alle levels uitgedacht.</a:t>
            </a:r>
            <a:endParaRPr lang="nl-NL" sz="10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nl-NL" sz="18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nl-NL" sz="1800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08" y="3005504"/>
            <a:ext cx="3190875" cy="3190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85" y="3015030"/>
            <a:ext cx="3181349" cy="3181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758" y="3005504"/>
            <a:ext cx="3171824" cy="31718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395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508</Words>
  <Application>Microsoft Office PowerPoint</Application>
  <PresentationFormat>Breedbeeld</PresentationFormat>
  <Paragraphs>116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eurofurence</vt:lpstr>
      <vt:lpstr>Kantoorthema</vt:lpstr>
      <vt:lpstr>Baby Ninjas / Gaijin</vt:lpstr>
      <vt:lpstr>Inleiding</vt:lpstr>
      <vt:lpstr>Concept</vt:lpstr>
      <vt:lpstr>Organisatie</vt:lpstr>
      <vt:lpstr>Player Design</vt:lpstr>
      <vt:lpstr>Player Technisch</vt:lpstr>
      <vt:lpstr>Enemy Design</vt:lpstr>
      <vt:lpstr>Enemy Technisch</vt:lpstr>
      <vt:lpstr>Level Design</vt:lpstr>
      <vt:lpstr>GUI</vt:lpstr>
      <vt:lpstr>Planning</vt:lpstr>
      <vt:lpstr>QA</vt:lpstr>
      <vt:lpstr>Prototype</vt:lpstr>
      <vt:lpstr>Nog 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Ninja</dc:title>
  <dc:creator>Gerwin van Lagen</dc:creator>
  <cp:lastModifiedBy>Gerwin van Lagen</cp:lastModifiedBy>
  <cp:revision>88</cp:revision>
  <dcterms:created xsi:type="dcterms:W3CDTF">2016-11-18T14:39:46Z</dcterms:created>
  <dcterms:modified xsi:type="dcterms:W3CDTF">2017-01-23T15:07:28Z</dcterms:modified>
</cp:coreProperties>
</file>